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442" y="6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“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GEOSYSTEMS HELLAS IT ΚΑΙ ΕΦΑΡΜΟΓΕΣ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ΓΕΩΠΛΗΡΟΦΟΡΙΑΚΩΝ ΣΥΣΤΗΜΑΤΩΝ ΑΝΩΝΥΜΗ ΕΤΑΙΡΕΙΑ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ΑΤΤΙΚΗΣ.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70.250,18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28.100,07€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277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36</cp:revision>
  <dcterms:created xsi:type="dcterms:W3CDTF">2018-02-13T12:16:57Z</dcterms:created>
  <dcterms:modified xsi:type="dcterms:W3CDTF">2021-03-11T09:08:14Z</dcterms:modified>
</cp:coreProperties>
</file>