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130" y="-47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1CA82-8A30-4AE8-BB44-0B3A7C1EF6C0}" type="datetimeFigureOut">
              <a:rPr lang="el-GR" smtClean="0"/>
              <a:t>11/3/2021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2D82F-4088-4E5E-B08A-B01AA5E1A9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7863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Epanserver02\espa_14-20\26_ΔΡΑΣΕΙΣ_ΕΝΙΣΧΥΣΗΣ_ΠΡΟΒΟΛΗ\1_ΔΡΑΣΕΙΣ_4_ΟΚΤΩΒΡΙΟΣ_2016\ΥΠΟΧΡΕΩΣΕΙΣ_ΔΗΜΟΣΙΟΤΗΤΑΣ_ΜΜΕ\NEA_ΟΝΟΜΑΣΙΑ_ΥΠΟΥΡΓΕΙΟΥ\MMEependyseisEN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10691813" cy="1514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67374" y="3439963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GEOSYSTEMS HELLAS S.A based in ATTICA region, has joined the Action “Upgrading micro &amp; small businesses to develop their skills in new markets” with a total budget of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million €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The Action aims at the upgrading of the competitive position of very small and small enterprises. 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 70.250,18 € out of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which 28.100,07€ is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public expenditure. The Action is co-financed by Greece and the European Union - European Regional Development Fund.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702184" y="4968974"/>
            <a:ext cx="921702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in the following categories: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Buildings, other facilities and surrounding area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 – Equipment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Intangible expenses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costs for personnel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current and /or new employees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 the enterprise achieved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Competitiveness improvement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an extrovert business profile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better quality products and services 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Increasing productivity and improvement of operational procedures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entrepreneurship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/ maintaining job positions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Other …………………………………………………………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210</Words>
  <Application>Microsoft Office PowerPoint</Application>
  <PresentationFormat>Προσαρμογή</PresentationFormat>
  <Paragraphs>24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45</cp:revision>
  <dcterms:created xsi:type="dcterms:W3CDTF">2018-02-13T12:16:57Z</dcterms:created>
  <dcterms:modified xsi:type="dcterms:W3CDTF">2021-03-11T09:13:07Z</dcterms:modified>
</cp:coreProperties>
</file>